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3" r:id="rId9"/>
    <p:sldId id="281" r:id="rId10"/>
    <p:sldId id="282" r:id="rId11"/>
    <p:sldId id="284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1" d="100"/>
          <a:sy n="81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702C-A632-55F1-28F3-A1C5B51EC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A5697-CC04-D16D-AF43-A11DCC9FC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FC721-C3B1-DA82-4245-E01E5814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FC1C3-6928-F0F0-D3FF-A21F10AF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4EA4-17FB-8BD1-CD14-B4EE7DC6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7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D8AB-BA26-2B5F-BA39-6C378379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CF53A-2A6D-B66C-2E12-95A182EAC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13342-01B4-47AD-ADC3-D35EA70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7F240-FEAF-D91B-0E13-199D34098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4DDF-90D5-FAE5-D860-CF3A8D44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93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CB1984-2623-A962-9CF4-46C020A61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EDE88-D5EC-818F-F6BA-F38B3BCA7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FF56D-AA32-B0A0-A7A2-EC157C56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73CEF-6FEA-4A94-080D-7E278043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BB91-58E9-3BA3-1C42-E610E3E8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9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77DA-8A28-614A-2DD2-487C489F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5E11-1017-EF4D-16A0-529D199B2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B0633-2C1A-733F-2090-D65428DD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C66BD-1AD3-E43B-1507-C3EAA843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881ED-EE73-7B9E-0280-426230D1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45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6AE4-28D8-FC78-024B-1CCA3120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ACA75-E2F9-74C1-43A0-BF9EC212F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8879B-DB27-1C5C-E946-7A5E7E0EE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99E97-7F62-8B68-E212-AD98A893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2B728-093A-972E-F09E-4A969625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36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58FE-A06A-52A1-11A2-3A727764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1E21F-AB02-7E62-9816-1480F8BEC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33DB-32A8-388E-328E-6B78F3855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1DD2E-53A7-8FC1-0246-6C90B88B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D5ADD-94F6-3BEB-104D-FDAC73E3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B8F6D-8665-CB43-5579-FC28EEB9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68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C9C8-FA9A-78D0-950F-D26434FC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FD47B-D738-14CD-82A5-CD31BE779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47182-4B8A-53B2-C2EB-BCE71F74A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E6A07-B440-7655-DB5C-602BFB770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6671F-D00C-EDEA-85C2-B843D4404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4FFB3D-9761-5AD0-2DAC-AC6A56F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713162-A97B-BB1B-E9D1-F0C34DB7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0DA2F-65B0-C803-B20F-CD3FC9AA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00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9AD9-26E6-592F-3FE7-F27ECD4F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C8B20-BF23-59A6-0871-C914ADDF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FC8A1-5F48-75D7-F048-DA4A363E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3922B-CCFF-6A3B-E779-D88E0662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7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080C7-1FE8-DFB7-90A8-F2614B5A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F8FE4-C91B-C139-C29B-93EEA078C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AEA74-5740-A08C-930F-D2E09B42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50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C0D5-B0E8-5E8F-CE70-2444BF46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9AEB-E4EB-BAC8-2DA2-C04C316F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AE78E-85B5-E896-BAD5-CE36031A2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4B609-5C60-AD15-2357-EA43B3A83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C47A6-1BED-D2D2-D2AC-C8B6FF42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2F182-2E97-5B70-3AAF-C0BA3EB6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36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9A36-0BE6-0989-B605-F0A7FCD5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A2B36-A1EC-0EDB-94FC-BCB61C8DF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AB1F2-8806-84D0-AD51-E1CA86BC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F0A0E-866D-4741-6376-DCD998C0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E48D9-9EA0-E371-48CC-651D6159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788D8-1BF5-163D-5A8E-543AEC58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10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92307-DE65-92AF-F89C-24B03890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013C4-C77F-9741-8E3D-833FA022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E4C2F-8DD0-1B8A-6C22-F55F0BABD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62BA-1AD2-4348-8B6E-75F59A94B20A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4BA6-00E5-315D-4ABC-C491F110E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A86B2-E736-3CB3-0573-C260E7C2D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E3E42-E4D6-448A-B539-83931FEEF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08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16BD-B0A6-8895-4B3E-3B4515269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CA5B5-C010-AF69-BFE8-75C60DFE0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716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694CD-0E37-80A3-3B44-4BF155CAE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3505"/>
            <a:ext cx="9932719" cy="45893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8FE7F-F4B5-79B3-A801-D16FEC229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43" y="561427"/>
            <a:ext cx="8299554" cy="103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E8A66-ED1E-729A-23F2-84BAFCA0D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967"/>
            <a:ext cx="8804564" cy="42973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74857-6222-5171-7748-884ABA7C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73" y="365125"/>
            <a:ext cx="6457950" cy="142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2E986-67B7-8F26-7674-2ADF1D02C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98" y="1956831"/>
            <a:ext cx="5557653" cy="38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84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70A6D-0F2E-529F-4514-74D74BBD0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80" y="285008"/>
            <a:ext cx="11340935" cy="6317673"/>
          </a:xfrm>
        </p:spPr>
      </p:pic>
    </p:spTree>
    <p:extLst>
      <p:ext uri="{BB962C8B-B14F-4D97-AF65-F5344CB8AC3E}">
        <p14:creationId xmlns:p14="http://schemas.microsoft.com/office/powerpoint/2010/main" val="78595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45278-8737-34BC-894C-6AD1C497A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525" y="558140"/>
            <a:ext cx="10129651" cy="6068291"/>
          </a:xfrm>
        </p:spPr>
      </p:pic>
    </p:spTree>
    <p:extLst>
      <p:ext uri="{BB962C8B-B14F-4D97-AF65-F5344CB8AC3E}">
        <p14:creationId xmlns:p14="http://schemas.microsoft.com/office/powerpoint/2010/main" val="764112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D070D-2961-E9D6-191B-2392AEA68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66" y="605642"/>
            <a:ext cx="10379033" cy="5571321"/>
          </a:xfrm>
        </p:spPr>
      </p:pic>
    </p:spTree>
    <p:extLst>
      <p:ext uri="{BB962C8B-B14F-4D97-AF65-F5344CB8AC3E}">
        <p14:creationId xmlns:p14="http://schemas.microsoft.com/office/powerpoint/2010/main" val="194173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72362-15EC-1286-CE80-96E87FCB2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09" y="700644"/>
            <a:ext cx="10545288" cy="5842660"/>
          </a:xfrm>
        </p:spPr>
      </p:pic>
    </p:spTree>
    <p:extLst>
      <p:ext uri="{BB962C8B-B14F-4D97-AF65-F5344CB8AC3E}">
        <p14:creationId xmlns:p14="http://schemas.microsoft.com/office/powerpoint/2010/main" val="1511954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0F93B-C88C-6706-FA5E-29D258F34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18" y="510639"/>
            <a:ext cx="11186555" cy="6008914"/>
          </a:xfrm>
        </p:spPr>
      </p:pic>
    </p:spTree>
    <p:extLst>
      <p:ext uri="{BB962C8B-B14F-4D97-AF65-F5344CB8AC3E}">
        <p14:creationId xmlns:p14="http://schemas.microsoft.com/office/powerpoint/2010/main" val="172068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7E48C-2FC5-1F8B-B7DB-76948C63E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61" y="475013"/>
            <a:ext cx="10723419" cy="5701950"/>
          </a:xfrm>
        </p:spPr>
      </p:pic>
    </p:spTree>
    <p:extLst>
      <p:ext uri="{BB962C8B-B14F-4D97-AF65-F5344CB8AC3E}">
        <p14:creationId xmlns:p14="http://schemas.microsoft.com/office/powerpoint/2010/main" val="883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F87CD-C970-29F1-CF90-D24899744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769" y="522514"/>
            <a:ext cx="10450286" cy="5654449"/>
          </a:xfrm>
        </p:spPr>
      </p:pic>
    </p:spTree>
    <p:extLst>
      <p:ext uri="{BB962C8B-B14F-4D97-AF65-F5344CB8AC3E}">
        <p14:creationId xmlns:p14="http://schemas.microsoft.com/office/powerpoint/2010/main" val="1329760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422C1C-25A0-0D42-20B6-0AE12B9A6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642" y="498764"/>
            <a:ext cx="10604664" cy="5902035"/>
          </a:xfrm>
        </p:spPr>
      </p:pic>
    </p:spTree>
    <p:extLst>
      <p:ext uri="{BB962C8B-B14F-4D97-AF65-F5344CB8AC3E}">
        <p14:creationId xmlns:p14="http://schemas.microsoft.com/office/powerpoint/2010/main" val="14514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5C83C-8B23-770F-EBBB-198939FE0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07" y="1862931"/>
            <a:ext cx="10402784" cy="45616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A41BF-8F9F-6164-4CA3-D20F5C65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07" y="608928"/>
            <a:ext cx="5070763" cy="9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11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BBA86-6596-847D-5E13-5B4FBFD73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909" y="1603168"/>
            <a:ext cx="11222182" cy="50826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1E370-F909-871D-6522-735B533D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10" y="412120"/>
            <a:ext cx="4828990" cy="8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1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72D763-367F-798C-79B0-12EC2D151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151" y="665018"/>
            <a:ext cx="9999023" cy="5511945"/>
          </a:xfrm>
        </p:spPr>
      </p:pic>
    </p:spTree>
    <p:extLst>
      <p:ext uri="{BB962C8B-B14F-4D97-AF65-F5344CB8AC3E}">
        <p14:creationId xmlns:p14="http://schemas.microsoft.com/office/powerpoint/2010/main" val="3342242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047A9-2BAC-F501-8E15-70953010A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852" y="1423987"/>
            <a:ext cx="10830296" cy="51671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A439E-2F3B-306B-7029-316AAB74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97" y="681037"/>
            <a:ext cx="37338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2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C24A3-DF19-1B44-3184-EC421B24C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202" y="700644"/>
            <a:ext cx="7839075" cy="4613245"/>
          </a:xfrm>
        </p:spPr>
      </p:pic>
    </p:spTree>
    <p:extLst>
      <p:ext uri="{BB962C8B-B14F-4D97-AF65-F5344CB8AC3E}">
        <p14:creationId xmlns:p14="http://schemas.microsoft.com/office/powerpoint/2010/main" val="2814875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B4B68-F723-1A7F-F829-CA0558787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036" y="356260"/>
            <a:ext cx="8799616" cy="5820703"/>
          </a:xfrm>
        </p:spPr>
      </p:pic>
    </p:spTree>
    <p:extLst>
      <p:ext uri="{BB962C8B-B14F-4D97-AF65-F5344CB8AC3E}">
        <p14:creationId xmlns:p14="http://schemas.microsoft.com/office/powerpoint/2010/main" val="155414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49CC9-579E-4063-AD8D-4C96127D5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07" y="884578"/>
            <a:ext cx="9013494" cy="5634976"/>
          </a:xfrm>
        </p:spPr>
      </p:pic>
    </p:spTree>
    <p:extLst>
      <p:ext uri="{BB962C8B-B14F-4D97-AF65-F5344CB8AC3E}">
        <p14:creationId xmlns:p14="http://schemas.microsoft.com/office/powerpoint/2010/main" val="1965173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6389-3B2B-3AF5-8775-B21DFDA1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9BB11-6EA3-B50C-E3B5-70B647161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279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1226-E634-4253-6031-34CBE7E9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1FE0-1CCF-84A5-60BD-5E4F8804E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4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5CA0-0C38-FA4A-0957-A9AFC851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A61F-8BCB-08EF-6B77-3F45A2A22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876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7C21-955F-D46F-9B80-BD21B32E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FEA4-F041-B51D-904E-3142553B0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35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0630D4-3FDB-8D46-20C9-D2B0478EB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905" y="1872456"/>
            <a:ext cx="9714014" cy="47896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12DC2-311A-F22A-0F96-A2E0B56A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04" y="456406"/>
            <a:ext cx="914399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8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39752-CBF7-7752-0C8D-2313E23A7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652" y="2101056"/>
            <a:ext cx="10331532" cy="4248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BB061-FAC0-15B9-B55F-33A8A41E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8794"/>
            <a:ext cx="7118268" cy="104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F8602E-E2D9-E23C-523E-CBC3849F6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925" y="1896269"/>
            <a:ext cx="8058150" cy="42100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CDA5D-7F57-5E01-43A0-277E39B8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49" y="508793"/>
            <a:ext cx="63436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1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A0220-DE47-EC33-628E-CEBBFD677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81981"/>
            <a:ext cx="10515599" cy="4610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C0A08-48D8-727A-80DE-48976E4F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5"/>
            <a:ext cx="64770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9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13410-6875-5B37-8505-A932B1FE0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392" y="1809441"/>
            <a:ext cx="10515599" cy="49594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CA7FD-3399-E9F4-4CD6-4FF61AC6F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9" y="566738"/>
            <a:ext cx="71247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4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A0FBC9-5A00-11EF-8A4D-F160EBB55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90" y="2205831"/>
            <a:ext cx="10819410" cy="4420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0C788-4184-754F-58CF-742A54BE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8" y="666318"/>
            <a:ext cx="71818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5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86F0D-8CC5-4226-E6BA-4F9CFD77C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91" y="1972469"/>
            <a:ext cx="10735292" cy="4618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D854F-C516-C214-F08C-F6F6ED6A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95313"/>
            <a:ext cx="66389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8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Office PowerPoint</Application>
  <PresentationFormat>Widescreen</PresentationFormat>
  <Paragraphs>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Module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</dc:title>
  <dc:creator>GMIT</dc:creator>
  <cp:lastModifiedBy>GMIT</cp:lastModifiedBy>
  <cp:revision>2</cp:revision>
  <dcterms:created xsi:type="dcterms:W3CDTF">2023-12-30T09:45:12Z</dcterms:created>
  <dcterms:modified xsi:type="dcterms:W3CDTF">2023-12-30T11:01:50Z</dcterms:modified>
</cp:coreProperties>
</file>